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98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979708"/>
            <a:ext cx="16230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spc="25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Title</a:t>
            </a:r>
            <a:endParaRPr lang="en-US" sz="5000" b="1" spc="25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7005233"/>
            <a:ext cx="16230600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 spc="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Name: SuNiRa Squad</a:t>
            </a:r>
            <a:endParaRPr lang="en-US" sz="4000" b="1" spc="199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7798983"/>
            <a:ext cx="16230600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 spc="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Track: Artificial Intelligence</a:t>
            </a:r>
            <a:endParaRPr lang="en-US" sz="4000" b="1" spc="199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592820"/>
            <a:ext cx="17907635" cy="7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 spc="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Statement: Vaccination Alert </a:t>
            </a:r>
            <a:r>
              <a:rPr lang="en-US" sz="3600" b="1" spc="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</a:t>
            </a:r>
            <a:endParaRPr lang="en-US" sz="3600" b="1" spc="199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2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928620"/>
            <a:ext cx="7531100" cy="67132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23850" lvl="1" indent="0" algn="just">
              <a:lnSpc>
                <a:spcPts val="4200"/>
              </a:lnSpc>
              <a:buFont typeface="Arial" panose="020B0604020202020204"/>
              <a:buNone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Research &amp; References:</a:t>
            </a:r>
            <a:endParaRPr lang="en-US" altLang="en-US" sz="3000" b="1" u="sng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“Mobile-Based Immunization Tracking Systems for Developing Regions” – (2023)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https://www.who.int/teams/immunization-vaccines-and-biologicals/digital-solutions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“AI-Assisted Reminder Systems for Preventive Healthcare” – ACM Transactions on Computing for Healthcare (2022)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9507220" y="2928620"/>
            <a:ext cx="7995285" cy="68078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23850" lvl="1" indent="0" algn="just">
              <a:lnSpc>
                <a:spcPts val="4200"/>
              </a:lnSpc>
              <a:buFont typeface="Arial" panose="020B0604020202020204"/>
              <a:buNone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Future Roadmap:</a:t>
            </a:r>
            <a:endParaRPr lang="en-US" altLang="en-US" sz="3000" b="1" u="sng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Phase 1 – Pilot Deployment (Short-Term, 0–6 months)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Phase 2 – State-Level Expansion (Mid-Term, 6–12 months)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Phase 3 – Nationwide Integration (Long-Term, 1–2 years)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Phase 4 – Global Adaptation (Future Scope)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0" y="2859405"/>
            <a:ext cx="0" cy="71602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928533"/>
            <a:ext cx="16230600" cy="592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0" algn="just">
              <a:lnSpc>
                <a:spcPts val="4200"/>
              </a:lnSpc>
              <a:buFont typeface="Arial" panose="020B0604020202020204"/>
              <a:buNone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Statement:</a:t>
            </a:r>
            <a:endParaRPr lang="en-US" altLang="en-US" sz="3000" b="1" u="sng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Missed or delayed vaccinations due to lost records &amp; lack of reminders.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Manual tracking is inefficient for patients and healthcare providers.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23850" lvl="1" indent="0" algn="just">
              <a:lnSpc>
                <a:spcPts val="4200"/>
              </a:lnSpc>
              <a:buFont typeface="Arial" panose="020B0604020202020204"/>
              <a:buNone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Proposed Solution:</a:t>
            </a:r>
            <a:endParaRPr lang="en-US" altLang="en-US" sz="3000" b="1" u="sng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b="1" u="sng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Smart Vaccination Card (QR-based) with digital records.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Automatic alerts &amp; reminders for upcoming/missed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doses.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1705" y="8430260"/>
            <a:ext cx="16230600" cy="11461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https://drive.google.com/file/d/1EpHZ8pJJZom9d2gTMfvQZbkrhemIYgzd/view?usp=sharing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Flowchart: Terminator 3"/>
          <p:cNvSpPr/>
          <p:nvPr/>
        </p:nvSpPr>
        <p:spPr>
          <a:xfrm>
            <a:off x="444500" y="4732020"/>
            <a:ext cx="1532255" cy="799465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/>
              <a:t>Start</a:t>
            </a:r>
            <a:endParaRPr lang="en-US"/>
          </a:p>
        </p:txBody>
      </p:sp>
      <p:sp>
        <p:nvSpPr>
          <p:cNvPr id="5" name="Flowchart: Terminator 4"/>
          <p:cNvSpPr/>
          <p:nvPr/>
        </p:nvSpPr>
        <p:spPr>
          <a:xfrm>
            <a:off x="15873095" y="4958715"/>
            <a:ext cx="1603375" cy="774700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End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20365" y="4576445"/>
            <a:ext cx="1718945" cy="11569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Admin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59450" y="6167755"/>
            <a:ext cx="1819910" cy="12433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Scan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59450" y="2890520"/>
            <a:ext cx="1819275" cy="12007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Create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84055" y="2889885"/>
            <a:ext cx="1863090" cy="12014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Add 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User Details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705340" y="6167120"/>
            <a:ext cx="1741805" cy="1243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Update 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User Details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13088620" y="4732020"/>
            <a:ext cx="1675130" cy="1113155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Data Storage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4" idx="3"/>
            <a:endCxn id="6" idx="1"/>
          </p:cNvCxnSpPr>
          <p:nvPr/>
        </p:nvCxnSpPr>
        <p:spPr>
          <a:xfrm>
            <a:off x="1976755" y="5132070"/>
            <a:ext cx="943610" cy="22860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>
            <a:off x="7578725" y="3468370"/>
            <a:ext cx="2005330" cy="22225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1"/>
          </p:cNvCxnSpPr>
          <p:nvPr/>
        </p:nvCxnSpPr>
        <p:spPr>
          <a:xfrm>
            <a:off x="7579360" y="6789420"/>
            <a:ext cx="2125980" cy="0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4763750" y="5300345"/>
            <a:ext cx="1149985" cy="34290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9" idx="3"/>
            <a:endCxn id="11" idx="1"/>
          </p:cNvCxnSpPr>
          <p:nvPr/>
        </p:nvCxnSpPr>
        <p:spPr>
          <a:xfrm>
            <a:off x="11447145" y="3490595"/>
            <a:ext cx="2479040" cy="1241425"/>
          </a:xfrm>
          <a:prstGeom prst="bentConnector2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0" idx="3"/>
            <a:endCxn id="11" idx="3"/>
          </p:cNvCxnSpPr>
          <p:nvPr/>
        </p:nvCxnSpPr>
        <p:spPr>
          <a:xfrm flipV="1">
            <a:off x="11447145" y="5845175"/>
            <a:ext cx="2479040" cy="944245"/>
          </a:xfrm>
          <a:prstGeom prst="bentConnector2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0"/>
            <a:endCxn id="8" idx="1"/>
          </p:cNvCxnSpPr>
          <p:nvPr/>
        </p:nvCxnSpPr>
        <p:spPr>
          <a:xfrm rot="16200000">
            <a:off x="4226560" y="3044190"/>
            <a:ext cx="1085215" cy="1979295"/>
          </a:xfrm>
          <a:prstGeom prst="bentConnector2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7" idx="1"/>
          </p:cNvCxnSpPr>
          <p:nvPr/>
        </p:nvCxnSpPr>
        <p:spPr>
          <a:xfrm rot="5400000" flipV="1">
            <a:off x="4241800" y="5271135"/>
            <a:ext cx="1056005" cy="1979295"/>
          </a:xfrm>
          <a:prstGeom prst="bentConnector2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6740" y="2740025"/>
            <a:ext cx="8699500" cy="75463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Simplicity: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interface uses a clean, minimal layout with clear icons and color indicators for completed, upcoming, and missed vaccines. Reducing user effort and improving interaction speed.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Accessibility: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Includes multilingual support, large buttons, and high-contrast visuals for elderly and visually impaired users. The design ensures smooth access on mobile, tablet, and desktop devices.</a:t>
            </a:r>
            <a:endParaRPr 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3090" y="2740660"/>
            <a:ext cx="8196580" cy="69049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Usability: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 dashboard-based view lets users quickly check vaccination records, reminders, and QR codes. Automated prompts and alerts  guide users through every step with minimal clicks.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b="1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Creative Design Choices: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Features like a vaccine timeline, QR animations, and health-themed color palette (blue-green tones) make the system visually engaging and trustworthy.</a:t>
            </a:r>
            <a:endParaRPr 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648825" y="2915920"/>
            <a:ext cx="4445" cy="7212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416050" y="6276340"/>
            <a:ext cx="16104870" cy="628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691043"/>
            <a:ext cx="16230600" cy="807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0" algn="just">
              <a:lnSpc>
                <a:spcPts val="4200"/>
              </a:lnSpc>
              <a:buFont typeface="Arial" panose="020B0604020202020204"/>
              <a:buNone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</a:t>
            </a:r>
            <a:r>
              <a:rPr lang="en-US" altLang="en-US" sz="3000" b="1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R-Enabled Smart Vaccination Card: 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Unlike traditional paper-based cards, our solution creates a portable digital identity that can be scanned and updated instantly. 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Automatic Reminder System: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Delivers vaccination alerts through SMS or email.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23850" lvl="1" indent="0" algn="just">
              <a:lnSpc>
                <a:spcPts val="4200"/>
              </a:lnSpc>
              <a:buFont typeface="Arial" panose="020B0604020202020204"/>
              <a:buNone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Analytics &amp; Insights: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Helps health departments monitor vaccination coverage and identify under-immunized populations.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Offline Accessibility: 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Records can be accessed offline once downloaded, ensuring usability in remote areas.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81050" lvl="2" indent="457200" algn="just">
              <a:lnSpc>
                <a:spcPts val="4200"/>
              </a:lnSpc>
              <a:buFont typeface="Arial" panose="020B0604020202020204"/>
              <a:buNone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38250" lvl="2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1705" y="2625090"/>
            <a:ext cx="7868285" cy="76619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Feasibility: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Hospitals can issue QR-based vaccination cards and use our dashboard to scan and update records. The system is low-cost, secure, and works efficiently in hospital settings.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Competitor Edge: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Unlike standard reminder apps or paper records, our solution combines physical QR cards with a digital dashboard, allowing quick scanning, instant updates, and easy tracking.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23850" lvl="1" indent="0" algn="just">
              <a:lnSpc>
                <a:spcPts val="4200"/>
              </a:lnSpc>
              <a:buFont typeface="Arial" panose="020B0604020202020204"/>
              <a:buNone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291955" y="2625090"/>
            <a:ext cx="8135620" cy="7661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Impact: 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Parents can be assured their child’s vaccination records are accurate. Healthcare providers can manage and verify records 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efficiently. Public health authorities get data from hospital.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Benefits: </a:t>
            </a:r>
            <a:endParaRPr lang="en-US" altLang="en-US" sz="3000" b="1" u="sng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Short-term: Reduces errors and missed vaccinations in hospitals. Long-term: Creates a scalable hospital-based vaccination system for improved public health monitoring.</a:t>
            </a:r>
            <a:endParaRPr lang="en-US" sz="300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9177020" y="2728595"/>
            <a:ext cx="114935" cy="74999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273810" y="6104890"/>
            <a:ext cx="16134080" cy="100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928533"/>
            <a:ext cx="16230600" cy="592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Frontend:</a:t>
            </a:r>
            <a:r>
              <a:rPr lang="en-US" alt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 HTML, CSS </a:t>
            </a:r>
            <a:endParaRPr lang="en-US" altLang="en-US" sz="3000" spc="150">
              <a:solidFill>
                <a:srgbClr val="FCFCF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38250" lvl="3" indent="0" algn="just">
              <a:lnSpc>
                <a:spcPts val="4200"/>
              </a:lnSpc>
              <a:buFont typeface="Arial" panose="020B0604020202020204"/>
              <a:buNone/>
            </a:pPr>
            <a:r>
              <a:rPr lang="en-US" alt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– for a clean, responsive hospital dashboard.</a:t>
            </a:r>
            <a:endParaRPr lang="en-US" altLang="en-US" sz="3000" spc="150">
              <a:solidFill>
                <a:srgbClr val="FCFCF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38250" lvl="3" indent="0" algn="just">
              <a:lnSpc>
                <a:spcPts val="4200"/>
              </a:lnSpc>
              <a:buFont typeface="Arial" panose="020B0604020202020204"/>
              <a:buNone/>
            </a:pPr>
            <a:endParaRPr lang="en-US" altLang="en-US" sz="3000" spc="150">
              <a:solidFill>
                <a:srgbClr val="FCFCF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Backend:</a:t>
            </a:r>
            <a:r>
              <a:rPr lang="en-US" alt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 PHP, XAMPP </a:t>
            </a:r>
            <a:endParaRPr lang="en-US" altLang="en-US" sz="3000" spc="150">
              <a:solidFill>
                <a:srgbClr val="FCFCF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38250" lvl="3" indent="0" algn="just">
              <a:lnSpc>
                <a:spcPts val="4200"/>
              </a:lnSpc>
              <a:buFont typeface="Arial" panose="020B0604020202020204"/>
              <a:buNone/>
            </a:pPr>
            <a:r>
              <a:rPr lang="en-US" alt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– handles QR scan processing and record updates.</a:t>
            </a:r>
            <a:endParaRPr lang="en-US" altLang="en-US" sz="3000" spc="150">
              <a:solidFill>
                <a:srgbClr val="FCFCF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38250" lvl="3" indent="0" algn="just">
              <a:lnSpc>
                <a:spcPts val="4200"/>
              </a:lnSpc>
              <a:buFont typeface="Arial" panose="020B0604020202020204"/>
              <a:buNone/>
            </a:pPr>
            <a:endParaRPr lang="en-US" altLang="en-US" sz="3000" spc="150">
              <a:solidFill>
                <a:srgbClr val="FCFCF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Database:</a:t>
            </a:r>
            <a:r>
              <a:rPr lang="en-US" alt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 MySQL </a:t>
            </a:r>
            <a:endParaRPr lang="en-US" altLang="en-US" sz="3000" spc="150">
              <a:solidFill>
                <a:srgbClr val="FCFCF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38250" lvl="3" indent="0" algn="just">
              <a:lnSpc>
                <a:spcPts val="4200"/>
              </a:lnSpc>
              <a:buFont typeface="Arial" panose="020B0604020202020204"/>
              <a:buNone/>
            </a:pPr>
            <a:r>
              <a:rPr lang="en-US" alt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– stores patient and vaccination data securely.</a:t>
            </a:r>
            <a:endParaRPr lang="en-US" altLang="en-US" sz="3000" spc="150">
              <a:solidFill>
                <a:srgbClr val="FCFCF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38250" lvl="3" indent="0" algn="just">
              <a:lnSpc>
                <a:spcPts val="4200"/>
              </a:lnSpc>
              <a:buFont typeface="Arial" panose="020B0604020202020204"/>
              <a:buNone/>
            </a:pPr>
            <a:endParaRPr lang="en-US" altLang="en-US" sz="3000" spc="150">
              <a:solidFill>
                <a:srgbClr val="FCFCF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u="sng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APIs/Integrations:</a:t>
            </a:r>
            <a:r>
              <a:rPr lang="en-US" alt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 QR code library </a:t>
            </a:r>
            <a:endParaRPr lang="en-US" altLang="en-US" sz="3000" spc="150">
              <a:solidFill>
                <a:srgbClr val="FCFCF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38250" lvl="3" indent="0" algn="just">
              <a:lnSpc>
                <a:spcPts val="4200"/>
              </a:lnSpc>
              <a:buFont typeface="Arial" panose="020B0604020202020204"/>
              <a:buNone/>
            </a:pPr>
            <a:r>
              <a:rPr lang="en-US" alt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– for generating and scanning vaccination</a:t>
            </a:r>
            <a:r>
              <a:rPr lang="en-US" alt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 </a:t>
            </a:r>
            <a:r>
              <a:rPr lang="en-US" alt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cards.</a:t>
            </a:r>
            <a:endParaRPr lang="en-US" altLang="en-US" sz="3000" spc="150">
              <a:solidFill>
                <a:srgbClr val="FCFCF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928533"/>
            <a:ext cx="16230600" cy="646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0" algn="just">
              <a:lnSpc>
                <a:spcPts val="4200"/>
              </a:lnSpc>
              <a:buFont typeface="Arial" panose="020B0604020202020204"/>
              <a:buNone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Clear Explanation:</a:t>
            </a:r>
            <a:endParaRPr lang="en-US" altLang="en-US" sz="3000" b="1" u="sng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QR-based vaccination card issued by hospitals.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Dashboard for scanning and updating records in real-time.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Ensures accurate tracking, reminders, and easy verification.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23850" lvl="1" indent="0" algn="just">
              <a:lnSpc>
                <a:spcPts val="4200"/>
              </a:lnSpc>
              <a:buFont typeface="Arial" panose="020B0604020202020204"/>
              <a:buNone/>
            </a:pPr>
            <a:r>
              <a:rPr lang="en-US" altLang="en-US" sz="3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Relevance:</a:t>
            </a:r>
            <a:endParaRPr lang="en-US" altLang="en-US" sz="3000" b="1" u="sng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Social Need: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Prevents missed vaccinations, ensures children and adults are fully immunized.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3000" b="1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Industry Need: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Hospitals and clinics can maintain efficient, error-free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</a:t>
            </a:r>
            <a:r>
              <a:rPr lang="en-US" alt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records.</a:t>
            </a:r>
            <a:endParaRPr lang="en-US" alt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683510"/>
            <a:ext cx="8233410" cy="71837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endParaRPr lang="en-US" sz="3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19745" y="2536825"/>
            <a:ext cx="9819640" cy="74574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2000" b="1" u="sng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Features:</a:t>
            </a:r>
            <a:endParaRPr lang="en-US" altLang="en-US" sz="2000" b="1" u="sng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2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QR-Based Digital Smart Card – Secure, unique QR code for every individual, replacing paper vaccination cards.</a:t>
            </a:r>
            <a:endParaRPr lang="en-US" altLang="en-US" sz="2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2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Automatic Alerts &amp; Reminders – Sends timely notifications to ensure no vaccine is missed or delayed.</a:t>
            </a:r>
            <a:endParaRPr lang="en-US" altLang="en-US" sz="2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2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Parent &amp; Child Linking Feature – Especially for pediatric use; parents can manage and track multiple children’s vaccination schedules.</a:t>
            </a:r>
            <a:endParaRPr lang="en-US" altLang="en-US" sz="2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2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Offline Accessibility – Records can be accessed offline once downloaded, ensuring usability in remote areas.</a:t>
            </a:r>
            <a:endParaRPr lang="en-US" altLang="en-US" sz="2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altLang="en-US" sz="2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Analytics &amp; Insights – Helps health departments monitor vaccination coverage and identify under-immunized populations.</a:t>
            </a:r>
            <a:endParaRPr lang="en-US" sz="2000" spc="15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" y="3290570"/>
            <a:ext cx="4183380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25" y="3290570"/>
            <a:ext cx="3792855" cy="2894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t="3118"/>
          <a:stretch>
            <a:fillRect/>
          </a:stretch>
        </p:blipFill>
        <p:spPr>
          <a:xfrm>
            <a:off x="4326255" y="5685155"/>
            <a:ext cx="3793490" cy="3354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" y="6185535"/>
            <a:ext cx="4182110" cy="28530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4253</Words>
  <Application>WPS Presentation</Application>
  <PresentationFormat/>
  <Paragraphs>112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SimSun</vt:lpstr>
      <vt:lpstr>Wingdings</vt:lpstr>
      <vt:lpstr>Canva Sans Bold</vt:lpstr>
      <vt:lpstr>Segoe Print</vt:lpstr>
      <vt:lpstr>Arial</vt:lpstr>
      <vt:lpstr>Canva Sans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Renuka Sakthivel</cp:lastModifiedBy>
  <cp:revision>10</cp:revision>
  <dcterms:created xsi:type="dcterms:W3CDTF">2025-10-04T08:47:00Z</dcterms:created>
  <dcterms:modified xsi:type="dcterms:W3CDTF">2025-10-05T15:12:03Z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69A0ABBA42DA4D2B99C81A8D46B9647F_12</vt:lpwstr>
  </property>
  <property fmtid="{D5CDD505-2E9C-101B-9397-08002B2CF9AE}" pid="3" name="KSOProductBuildVer">
    <vt:lpwstr>1033-12.2.0.22549</vt:lpwstr>
  </property>
</Properties>
</file>